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F8CFA630-13BB-46C4-BD44-B2C5F9B66074}" type="datetimeFigureOut">
              <a:rPr lang="en-US" smtClean="0"/>
              <a:pPr eaLnBrk="1" latinLnBrk="0" hangingPunct="1"/>
              <a:t>9/1/2023</a:t>
            </a:fld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BC5217A8-0E06-4059-AC45-433E2E67A85D}" type="slidenum">
              <a:rPr kumimoji="0" lang="en-US" smtClean="0"/>
              <a:pPr algn="r" eaLnBrk="1" latinLnBrk="0" hangingPunct="1"/>
              <a:t>‹#›</a:t>
            </a:fld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76672"/>
            <a:ext cx="4042792" cy="720080"/>
          </a:xfrm>
        </p:spPr>
        <p:txBody>
          <a:bodyPr/>
          <a:lstStyle/>
          <a:p>
            <a:r>
              <a:rPr lang="en-US" dirty="0"/>
              <a:t>TESTING 2 PAGE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355160" cy="5131952"/>
          </a:xfrm>
        </p:spPr>
        <p:txBody>
          <a:bodyPr>
            <a:normAutofit/>
          </a:bodyPr>
          <a:lstStyle/>
          <a:p>
            <a:r>
              <a:rPr lang="en-US" dirty="0" smtClean="0"/>
              <a:t>[variable field="##</a:t>
            </a:r>
            <a:r>
              <a:rPr lang="en-US" dirty="0" err="1" smtClean="0"/>
              <a:t>user.Name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user.Email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user.FirstName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user.LastName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ORGANIZATION DETAILS 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organization.Name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field="##organization.Address1##" /]</a:t>
            </a:r>
          </a:p>
          <a:p>
            <a:r>
              <a:rPr lang="en-US" dirty="0" smtClean="0"/>
              <a:t>[variable field="##organization.Address2##" /]</a:t>
            </a:r>
          </a:p>
          <a:p>
            <a:r>
              <a:rPr lang="en-US" dirty="0" smtClean="0"/>
              <a:t>[variable field="##organization.Address3##"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organization.City</a:t>
            </a:r>
            <a:r>
              <a:rPr lang="en-US" dirty="0" smtClean="0"/>
              <a:t>##" /]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No Image Foun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19672" cy="1619672"/>
          </a:xfrm>
          <a:prstGeom prst="rect">
            <a:avLst/>
          </a:prstGeom>
        </p:spPr>
      </p:pic>
      <p:pic>
        <p:nvPicPr>
          <p:cNvPr id="5" name="Picture 4" descr="No Image Foun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792" y="16206"/>
            <a:ext cx="1872208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6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2 PAGE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[variable field="##</a:t>
            </a:r>
            <a:r>
              <a:rPr lang="en-US" dirty="0" err="1" smtClean="0"/>
              <a:t>user.FirstName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user.LastName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user.Address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field="##user.Address2##" /]</a:t>
            </a:r>
          </a:p>
          <a:p>
            <a:r>
              <a:rPr lang="en-US" dirty="0" smtClean="0"/>
              <a:t>[variable field="##user.Address3##"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user.City</a:t>
            </a:r>
            <a:r>
              <a:rPr lang="en-US" dirty="0" smtClean="0"/>
              <a:t>##" /]</a:t>
            </a:r>
          </a:p>
          <a:p>
            <a:r>
              <a:rPr lang="en-US" dirty="0" smtClean="0"/>
              <a:t>[variable field="##</a:t>
            </a:r>
            <a:r>
              <a:rPr lang="en-US" dirty="0" err="1" smtClean="0"/>
              <a:t>user.State</a:t>
            </a:r>
            <a:r>
              <a:rPr lang="en-US" dirty="0" smtClean="0"/>
              <a:t>##" /]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927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P_PAGEMANAGEMENT" val="&lt;PagemanagementRules&gt;&#10;  &lt;rules /&gt;&#10;&lt;/PagemanagementRules&gt;"/>
  <p:tag name="AMP_TEMPLATE_DATA" val="&lt;template&gt;&#10;  &lt;name&gt;&lt;![CDATA[01 SEPTEMBER 2023_PART3]]&gt;&lt;/name&gt;&#10;  &lt;personalization&gt;&lt;![CDATA[0]]&gt;&lt;/personalization&gt;&#10;  &lt;description&gt;&lt;![CDATA[01 SEPTEMBER 2023_PART3]]&gt;&lt;/description&gt;&#10;&lt;/templat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P_FIELD" val="[img value='##user.PhotoID##' ][/img]"/>
  <p:tag name="AMP_DATABASE" val="user."/>
  <p:tag name="AMP_COLUMN" val="PhotoID"/>
  <p:tag name="AMP_HASDEFAULT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P_FIELD" val="[img value='##company.PhotoID##' ][/img]"/>
  <p:tag name="AMP_DATABASE" val="company."/>
  <p:tag name="AMP_COLUMN" val="PhotoID"/>
  <p:tag name="AMP_HASDEFAULT" val="Tru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1582</TotalTime>
  <Words>122</Words>
  <Application>Microsoft Office PowerPoint</Application>
  <PresentationFormat>On-screen Show 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Angles</vt:lpstr>
      <vt:lpstr>TESTING 2 PAGE PRESENTATION</vt:lpstr>
      <vt:lpstr>TESTING 2 PAGE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27</cp:revision>
  <dcterms:created xsi:type="dcterms:W3CDTF">2023-07-31T11:13:16Z</dcterms:created>
  <dcterms:modified xsi:type="dcterms:W3CDTF">2023-09-01T11:40:41Z</dcterms:modified>
</cp:coreProperties>
</file>