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B67A3-ECAD-42D6-B109-4BBF80DFA339}" type="datetimeFigureOut">
              <a:rPr lang="en-US" smtClean="0"/>
              <a:t>8/4/2015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0E4E0-20B0-40E4-B2EC-B14454284B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2217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B67A3-ECAD-42D6-B109-4BBF80DFA339}" type="datetimeFigureOut">
              <a:rPr lang="en-US" smtClean="0"/>
              <a:t>8/4/2015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0E4E0-20B0-40E4-B2EC-B14454284B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26897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B67A3-ECAD-42D6-B109-4BBF80DFA339}" type="datetimeFigureOut">
              <a:rPr lang="en-US" smtClean="0"/>
              <a:t>8/4/2015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0E4E0-20B0-40E4-B2EC-B14454284B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4996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B67A3-ECAD-42D6-B109-4BBF80DFA339}" type="datetimeFigureOut">
              <a:rPr lang="en-US" smtClean="0"/>
              <a:t>8/4/2015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0E4E0-20B0-40E4-B2EC-B14454284B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33384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B67A3-ECAD-42D6-B109-4BBF80DFA339}" type="datetimeFigureOut">
              <a:rPr lang="en-US" smtClean="0"/>
              <a:t>8/4/2015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0E4E0-20B0-40E4-B2EC-B14454284B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99852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B67A3-ECAD-42D6-B109-4BBF80DFA339}" type="datetimeFigureOut">
              <a:rPr lang="en-US" smtClean="0"/>
              <a:t>8/4/2015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0E4E0-20B0-40E4-B2EC-B14454284B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77786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B67A3-ECAD-42D6-B109-4BBF80DFA339}" type="datetimeFigureOut">
              <a:rPr lang="en-US" smtClean="0"/>
              <a:t>8/4/2015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0E4E0-20B0-40E4-B2EC-B14454284B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1580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B67A3-ECAD-42D6-B109-4BBF80DFA339}" type="datetimeFigureOut">
              <a:rPr lang="en-US" smtClean="0"/>
              <a:t>8/4/2015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0E4E0-20B0-40E4-B2EC-B14454284B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3497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B67A3-ECAD-42D6-B109-4BBF80DFA339}" type="datetimeFigureOut">
              <a:rPr lang="en-US" smtClean="0"/>
              <a:t>8/4/2015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0E4E0-20B0-40E4-B2EC-B14454284B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60670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B67A3-ECAD-42D6-B109-4BBF80DFA339}" type="datetimeFigureOut">
              <a:rPr lang="en-US" smtClean="0"/>
              <a:t>8/4/2015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0E4E0-20B0-40E4-B2EC-B14454284B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43410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B67A3-ECAD-42D6-B109-4BBF80DFA339}" type="datetimeFigureOut">
              <a:rPr lang="en-US" smtClean="0"/>
              <a:t>8/4/2015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0E4E0-20B0-40E4-B2EC-B14454284B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413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AB67A3-ECAD-42D6-B109-4BBF80DFA339}" type="datetimeFigureOut">
              <a:rPr lang="en-US" smtClean="0"/>
              <a:t>8/4/2015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E0E4E0-20B0-40E4-B2EC-B14454284B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0637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Amp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This is automated marketing tool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29544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Amp intro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Sell more efficiently by strengthening the connection between your marketing and sales teams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57767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Amp Intro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/>
              <a:t>Reduce marketing and process costs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66605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28</Words>
  <Application>Microsoft Office PowerPoint</Application>
  <PresentationFormat>On-screen Show (4:3)</PresentationFormat>
  <Paragraphs>6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Amp</vt:lpstr>
      <vt:lpstr>Amp intro </vt:lpstr>
      <vt:lpstr>Amp Intro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Amp</dc:title>
  <dc:creator>admin</dc:creator>
  <cp:lastModifiedBy>admin</cp:lastModifiedBy>
  <cp:revision>1</cp:revision>
  <dcterms:created xsi:type="dcterms:W3CDTF">2015-08-04T12:57:29Z</dcterms:created>
  <dcterms:modified xsi:type="dcterms:W3CDTF">2015-08-04T12:59:36Z</dcterms:modified>
</cp:coreProperties>
</file>